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sldIdLst>
    <p:sldId id="278" r:id="rId5"/>
    <p:sldId id="279" r:id="rId6"/>
    <p:sldId id="280" r:id="rId7"/>
    <p:sldId id="286" r:id="rId8"/>
    <p:sldId id="287" r:id="rId9"/>
    <p:sldId id="288" r:id="rId10"/>
    <p:sldId id="281" r:id="rId11"/>
    <p:sldId id="282" r:id="rId12"/>
    <p:sldId id="283" r:id="rId13"/>
    <p:sldId id="289" r:id="rId14"/>
    <p:sldId id="284" r:id="rId15"/>
    <p:sldId id="291" r:id="rId16"/>
    <p:sldId id="290" r:id="rId17"/>
    <p:sldId id="292" r:id="rId18"/>
    <p:sldId id="293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E501F4-2251-483C-941E-7474B0B271A8}" v="11" dt="2022-09-08T19:14:48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9/9/2022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834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176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085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103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335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029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823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83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685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54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15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365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468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48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hyperlink" Target="https://outlook.office.com/mail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3TYr03h" TargetMode="External"/><Relationship Id="rId3" Type="http://schemas.openxmlformats.org/officeDocument/2006/relationships/notesSlide" Target="../notesSlides/notesSlide15.xml"/><Relationship Id="rId7" Type="http://schemas.openxmlformats.org/officeDocument/2006/relationships/hyperlink" Target="mailto:itsupport@wilbert.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r>
              <a:rPr lang="en-US" sz="4000" dirty="0"/>
              <a:t>Email Migration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What you need to know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851" y="673979"/>
            <a:ext cx="4538124" cy="97045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000" dirty="0"/>
              <a:t>How can people reach me, an instructor or staff?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512" y="1585706"/>
            <a:ext cx="4634841" cy="5237651"/>
          </a:xfrm>
        </p:spPr>
        <p:txBody>
          <a:bodyPr anchor="t">
            <a:normAutofit/>
          </a:bodyPr>
          <a:lstStyle/>
          <a:p>
            <a:pPr marL="36900" lvl="0" indent="0">
              <a:buNone/>
            </a:pPr>
            <a:r>
              <a:rPr lang="en-US" sz="2400" dirty="0"/>
              <a:t>People can send an email directly to your @pierce account or your </a:t>
            </a:r>
            <a:r>
              <a:rPr lang="en-US" sz="2400" dirty="0">
                <a:solidFill>
                  <a:srgbClr val="00B0F0"/>
                </a:solidFill>
              </a:rPr>
              <a:t>alias</a:t>
            </a:r>
            <a:r>
              <a:rPr lang="en-US" sz="2400" dirty="0"/>
              <a:t>. You will see emails sent to any supported alias in your @pierce account. </a:t>
            </a:r>
            <a:br>
              <a:rPr lang="en-US" sz="2400" dirty="0"/>
            </a:br>
            <a:br>
              <a:rPr lang="en-US" sz="2400" dirty="0"/>
            </a:br>
            <a:r>
              <a:rPr lang="en-US" sz="1300" dirty="0"/>
              <a:t>Gupton Jones Campus: </a:t>
            </a:r>
            <a:br>
              <a:rPr lang="en-US" sz="1300" dirty="0"/>
            </a:br>
            <a:r>
              <a:rPr lang="en-US" sz="1300" dirty="0"/>
              <a:t>username@gupton-jones.edu</a:t>
            </a:r>
            <a:br>
              <a:rPr lang="en-US" sz="1300" dirty="0"/>
            </a:br>
            <a:r>
              <a:rPr lang="en-US" sz="1300" dirty="0"/>
              <a:t>username@pierce.edu </a:t>
            </a:r>
          </a:p>
          <a:p>
            <a:pPr marL="36900" indent="0">
              <a:buNone/>
            </a:pPr>
            <a:r>
              <a:rPr lang="en-US" sz="1300" dirty="0"/>
              <a:t>Mid-America Campus: </a:t>
            </a:r>
            <a:br>
              <a:rPr lang="en-US" sz="1300" dirty="0"/>
            </a:br>
            <a:r>
              <a:rPr lang="en-US" sz="1300" dirty="0"/>
              <a:t>username@mid-america.edu</a:t>
            </a:r>
            <a:br>
              <a:rPr lang="en-US" sz="1300" dirty="0"/>
            </a:br>
            <a:r>
              <a:rPr lang="en-US" sz="1300" dirty="0"/>
              <a:t>username@pierce.edu </a:t>
            </a:r>
            <a:br>
              <a:rPr lang="en-US" sz="1300" dirty="0"/>
            </a:br>
            <a:br>
              <a:rPr lang="en-US" sz="1300" dirty="0"/>
            </a:br>
            <a:r>
              <a:rPr lang="en-US" sz="1300" dirty="0"/>
              <a:t>Dallas Institute Campus: </a:t>
            </a:r>
            <a:br>
              <a:rPr lang="en-US" sz="1300" dirty="0"/>
            </a:br>
            <a:r>
              <a:rPr lang="en-US" sz="1300" dirty="0"/>
              <a:t>username@dallasinstitute.edu</a:t>
            </a:r>
            <a:br>
              <a:rPr lang="en-US" sz="1300" dirty="0"/>
            </a:br>
            <a:r>
              <a:rPr lang="en-US" sz="1300" dirty="0"/>
              <a:t>username@pierce.edu</a:t>
            </a:r>
            <a:endParaRPr lang="en-US" sz="1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68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229" y="925587"/>
            <a:ext cx="4538124" cy="97045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000" dirty="0"/>
              <a:t>What email will people see when I send them an email?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512" y="2155971"/>
            <a:ext cx="4634841" cy="4442095"/>
          </a:xfrm>
        </p:spPr>
        <p:txBody>
          <a:bodyPr anchor="t">
            <a:normAutofit/>
          </a:bodyPr>
          <a:lstStyle/>
          <a:p>
            <a:pPr marL="36900" lvl="0" indent="0">
              <a:buNone/>
            </a:pPr>
            <a:r>
              <a:rPr lang="en-US" sz="2000" dirty="0"/>
              <a:t>If you are a student:</a:t>
            </a:r>
            <a:br>
              <a:rPr lang="en-US" sz="2000" dirty="0"/>
            </a:br>
            <a:r>
              <a:rPr lang="en-US" sz="2000" dirty="0"/>
              <a:t>People will see emails coming from you@stu.campus.edu </a:t>
            </a:r>
          </a:p>
          <a:p>
            <a:pPr marL="36900" lvl="0" indent="0">
              <a:buNone/>
            </a:pPr>
            <a:endParaRPr lang="en-US" sz="2000" dirty="0"/>
          </a:p>
          <a:p>
            <a:pPr marL="36900" lvl="0" indent="0">
              <a:buNone/>
            </a:pPr>
            <a:r>
              <a:rPr lang="en-US" sz="2000" dirty="0"/>
              <a:t>If you are an instructor or faculty:</a:t>
            </a:r>
          </a:p>
          <a:p>
            <a:pPr marL="36900" lvl="0" indent="0">
              <a:buNone/>
            </a:pPr>
            <a:r>
              <a:rPr lang="en-US" sz="2000" dirty="0"/>
              <a:t>People will see emails coming from </a:t>
            </a:r>
          </a:p>
          <a:p>
            <a:pPr marL="36900" lvl="0" indent="0">
              <a:buNone/>
            </a:pPr>
            <a:r>
              <a:rPr lang="en-US" sz="2000" dirty="0"/>
              <a:t>you@campus.edu</a:t>
            </a:r>
          </a:p>
        </p:txBody>
      </p:sp>
    </p:spTree>
    <p:extLst>
      <p:ext uri="{BB962C8B-B14F-4D97-AF65-F5344CB8AC3E}">
        <p14:creationId xmlns:p14="http://schemas.microsoft.com/office/powerpoint/2010/main" val="104850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608" y="2567700"/>
            <a:ext cx="5179807" cy="1722600"/>
          </a:xfrm>
        </p:spPr>
        <p:txBody>
          <a:bodyPr anchor="b">
            <a:noAutofit/>
          </a:bodyPr>
          <a:lstStyle/>
          <a:p>
            <a:pPr algn="l"/>
            <a:r>
              <a:rPr lang="en-US" sz="6000" dirty="0"/>
              <a:t>Troubleshooting &amp; FAQs</a:t>
            </a:r>
          </a:p>
        </p:txBody>
      </p:sp>
    </p:spTree>
    <p:extLst>
      <p:ext uri="{BB962C8B-B14F-4D97-AF65-F5344CB8AC3E}">
        <p14:creationId xmlns:p14="http://schemas.microsoft.com/office/powerpoint/2010/main" val="2126871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870" y="592761"/>
            <a:ext cx="4538124" cy="97045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000" dirty="0"/>
              <a:t>I’m not receiving emails anymore – help?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870" y="1563211"/>
            <a:ext cx="4634841" cy="4442095"/>
          </a:xfrm>
        </p:spPr>
        <p:txBody>
          <a:bodyPr anchor="t">
            <a:normAutofit/>
          </a:bodyPr>
          <a:lstStyle/>
          <a:p>
            <a:pPr marL="36900" lvl="0" indent="0">
              <a:buNone/>
            </a:pPr>
            <a:r>
              <a:rPr lang="en-US" sz="1800" dirty="0"/>
              <a:t>If you aren’t receiving any emails, log in at  outlook.office.com/mail </a:t>
            </a:r>
            <a:endParaRPr lang="en-US" sz="1600" dirty="0"/>
          </a:p>
          <a:p>
            <a:pPr marL="36900" lvl="0" indent="0">
              <a:buNone/>
            </a:pPr>
            <a:r>
              <a:rPr lang="en-US" sz="1600" dirty="0"/>
              <a:t>At the very top right, click your initials:</a:t>
            </a:r>
          </a:p>
          <a:p>
            <a:pPr marL="36900" lvl="0" indent="0">
              <a:buNone/>
            </a:pPr>
            <a:endParaRPr lang="en-US" sz="1600" dirty="0"/>
          </a:p>
          <a:p>
            <a:pPr marL="36900" lvl="0" indent="0">
              <a:buNone/>
            </a:pPr>
            <a:endParaRPr lang="en-US" sz="1600" dirty="0"/>
          </a:p>
          <a:p>
            <a:pPr marL="36900" lvl="0" indent="0">
              <a:buNone/>
            </a:pPr>
            <a:r>
              <a:rPr lang="en-US" sz="1600" dirty="0"/>
              <a:t>When you click your initials, a drop-down will appear. </a:t>
            </a:r>
          </a:p>
          <a:p>
            <a:pPr marL="36900" lvl="0" indent="0">
              <a:buNone/>
            </a:pPr>
            <a:r>
              <a:rPr lang="en-US" sz="1600" dirty="0"/>
              <a:t>**If the text following the @ is </a:t>
            </a:r>
            <a:r>
              <a:rPr lang="en-US" sz="1800" dirty="0"/>
              <a:t>NOT</a:t>
            </a:r>
            <a:r>
              <a:rPr lang="en-US" sz="1600" dirty="0"/>
              <a:t> @pierce.edu, you need to log out and sign into your you@pierce.edu account. </a:t>
            </a:r>
          </a:p>
          <a:p>
            <a:pPr marL="36900" lvl="0" indent="0">
              <a:buNone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AB3F9A-1ABD-587F-2FA0-0482C33D80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0287" y="2771683"/>
            <a:ext cx="4344006" cy="657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8F4DF3-49F7-A066-961C-DC7DB746420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5139"/>
          <a:stretch/>
        </p:blipFill>
        <p:spPr>
          <a:xfrm>
            <a:off x="7675859" y="4828306"/>
            <a:ext cx="2495902" cy="168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32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869" y="785708"/>
            <a:ext cx="4538124" cy="97045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000" dirty="0"/>
              <a:t>How can I use Word, </a:t>
            </a:r>
            <a:r>
              <a:rPr lang="en-US" sz="4000" dirty="0" err="1"/>
              <a:t>Powerpoint</a:t>
            </a:r>
            <a:r>
              <a:rPr lang="en-US" sz="4000" dirty="0"/>
              <a:t>, and Excel?[For Students]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869" y="1898771"/>
            <a:ext cx="4634841" cy="4442095"/>
          </a:xfrm>
        </p:spPr>
        <p:txBody>
          <a:bodyPr anchor="t">
            <a:normAutofit/>
          </a:bodyPr>
          <a:lstStyle/>
          <a:p>
            <a:pPr marL="36900" lvl="0" indent="0">
              <a:buNone/>
            </a:pPr>
            <a:r>
              <a:rPr lang="en-US" sz="1800" dirty="0"/>
              <a:t>Students: These are supported only on the web and can be accessed by logging in to www.office.com and selecting them from the left sidebar: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E386C1-5AFE-5AEE-E046-892914B302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0664" y="3212984"/>
            <a:ext cx="557544" cy="354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89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869" y="785708"/>
            <a:ext cx="4538124" cy="97045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000" dirty="0"/>
              <a:t>I’m not receiving emails on my phone app.</a:t>
            </a:r>
            <a:br>
              <a:rPr lang="en-US" sz="4000" dirty="0"/>
            </a:br>
            <a:r>
              <a:rPr lang="en-US" sz="4000" dirty="0"/>
              <a:t>[for students]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869" y="1898771"/>
            <a:ext cx="4634841" cy="4442095"/>
          </a:xfrm>
        </p:spPr>
        <p:txBody>
          <a:bodyPr anchor="t">
            <a:normAutofit/>
          </a:bodyPr>
          <a:lstStyle/>
          <a:p>
            <a:pPr marL="36900" lvl="0" indent="0">
              <a:buNone/>
            </a:pPr>
            <a:r>
              <a:rPr lang="en-US" sz="1800" dirty="0"/>
              <a:t>Students: Student email can not be accessed via a mail app. To log into student email, open a browser (Safari, Chrome, Microsoft Edge, Brave, DuckDuckGo, </a:t>
            </a:r>
            <a:r>
              <a:rPr lang="en-US" sz="1800" dirty="0" err="1"/>
              <a:t>etc</a:t>
            </a:r>
            <a:r>
              <a:rPr lang="en-US" sz="1800" dirty="0"/>
              <a:t>) on your phone or computer and go to </a:t>
            </a:r>
            <a:r>
              <a:rPr lang="en-US" sz="1800" dirty="0">
                <a:hlinkClick r:id="rId7"/>
              </a:rPr>
              <a:t>https://outlook.office.com/mail/</a:t>
            </a:r>
            <a:endParaRPr lang="en-US" sz="1800" dirty="0"/>
          </a:p>
          <a:p>
            <a:pPr marL="36900" lvl="0" indent="0">
              <a:buNone/>
            </a:pPr>
            <a:endParaRPr lang="en-US" sz="1800" dirty="0"/>
          </a:p>
          <a:p>
            <a:pPr marL="36900" lvl="0" indent="0">
              <a:buNone/>
            </a:pPr>
            <a:r>
              <a:rPr lang="en-US" sz="1800" dirty="0"/>
              <a:t>And log in with your @pierce.edu account. </a:t>
            </a:r>
          </a:p>
        </p:txBody>
      </p:sp>
    </p:spTree>
    <p:extLst>
      <p:ext uri="{BB962C8B-B14F-4D97-AF65-F5344CB8AC3E}">
        <p14:creationId xmlns:p14="http://schemas.microsoft.com/office/powerpoint/2010/main" val="2677807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870" y="592761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Where can I get help?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512" y="2155971"/>
            <a:ext cx="4634841" cy="4442095"/>
          </a:xfrm>
        </p:spPr>
        <p:txBody>
          <a:bodyPr anchor="t">
            <a:normAutofit/>
          </a:bodyPr>
          <a:lstStyle/>
          <a:p>
            <a:pPr marL="36900" lvl="0" indent="0">
              <a:buNone/>
            </a:pPr>
            <a:r>
              <a:rPr lang="en-US" sz="1800" dirty="0"/>
              <a:t>IT can be reached in a variety of ways:</a:t>
            </a:r>
          </a:p>
          <a:p>
            <a:pPr marL="36900" lvl="0" indent="0">
              <a:buNone/>
            </a:pPr>
            <a:endParaRPr lang="en-US" sz="1800" dirty="0"/>
          </a:p>
          <a:p>
            <a:pPr marL="36900" lvl="0" indent="0">
              <a:buNone/>
            </a:pPr>
            <a:r>
              <a:rPr lang="en-US" sz="1800" dirty="0"/>
              <a:t>Send an email to </a:t>
            </a:r>
            <a:r>
              <a:rPr lang="en-US" sz="1800" dirty="0">
                <a:hlinkClick r:id="rId7"/>
              </a:rPr>
              <a:t>itsupport@wilbert.com</a:t>
            </a:r>
            <a:r>
              <a:rPr lang="en-US" sz="1800" dirty="0"/>
              <a:t> -</a:t>
            </a:r>
            <a:r>
              <a:rPr lang="en-US" sz="1600" dirty="0"/>
              <a:t>Include a good number to text you at.</a:t>
            </a:r>
          </a:p>
          <a:p>
            <a:pPr marL="36900" lvl="0" indent="0">
              <a:buNone/>
            </a:pPr>
            <a:r>
              <a:rPr lang="en-US" sz="1600" dirty="0"/>
              <a:t>Use the following link: </a:t>
            </a:r>
            <a:r>
              <a:rPr lang="en-US" sz="1600" dirty="0">
                <a:hlinkClick r:id="rId8"/>
              </a:rPr>
              <a:t>https://bit.ly/3TYr03h</a:t>
            </a:r>
            <a:endParaRPr lang="en-US" sz="1600" dirty="0"/>
          </a:p>
          <a:p>
            <a:pPr marL="36900" lvl="0" indent="0">
              <a:buNone/>
            </a:pPr>
            <a:r>
              <a:rPr lang="en-US" sz="1600" dirty="0"/>
              <a:t>Scan this QR Code: </a:t>
            </a:r>
            <a:br>
              <a:rPr lang="en-US" sz="1600" dirty="0"/>
            </a:br>
            <a:endParaRPr lang="en-US" sz="1600" dirty="0"/>
          </a:p>
          <a:p>
            <a:pPr marL="36900" lvl="0" indent="0">
              <a:buNone/>
            </a:pPr>
            <a:endParaRPr lang="en-US" sz="1600" dirty="0"/>
          </a:p>
          <a:p>
            <a:pPr marL="414000" lvl="1" indent="0">
              <a:buNone/>
            </a:pPr>
            <a:endParaRPr lang="en-US" sz="1600" dirty="0"/>
          </a:p>
          <a:p>
            <a:pPr marL="414000" lvl="1" indent="0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11F11-26EF-F1C8-1C30-251F009657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3597" y="4871877"/>
            <a:ext cx="1500669" cy="151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4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229" y="9635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How Do I login?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163149"/>
            <a:ext cx="4403596" cy="5237651"/>
          </a:xfrm>
        </p:spPr>
        <p:txBody>
          <a:bodyPr anchor="t">
            <a:normAutofit/>
          </a:bodyPr>
          <a:lstStyle/>
          <a:p>
            <a:pPr marL="36900" lvl="0" indent="0">
              <a:buNone/>
            </a:pPr>
            <a:r>
              <a:rPr lang="en-US" sz="2400" dirty="0"/>
              <a:t>Let’s take a look at some friends.</a:t>
            </a:r>
          </a:p>
          <a:p>
            <a:pPr marL="36900" lvl="0" indent="0">
              <a:buNone/>
            </a:pPr>
            <a:r>
              <a:rPr lang="en-US" sz="2400" dirty="0"/>
              <a:t>We have John Doe, a student at Gupton-Jones College. His email is jdoe@gupton-jones.edu. </a:t>
            </a:r>
          </a:p>
          <a:p>
            <a:pPr marL="36900" indent="0">
              <a:buNone/>
            </a:pPr>
            <a:r>
              <a:rPr lang="en-US" sz="2400" dirty="0"/>
              <a:t>We have Abby Doe, a student at Dallas Institute. Her email is adoe@dallasinstitute.edu. </a:t>
            </a:r>
          </a:p>
          <a:p>
            <a:pPr marL="36900" indent="0">
              <a:buNone/>
            </a:pPr>
            <a:r>
              <a:rPr lang="en-US" sz="2400" dirty="0"/>
              <a:t>And we have Geo Doe, a student at Mid-America College. Her email is gdoe@mid-America.edu </a:t>
            </a:r>
          </a:p>
          <a:p>
            <a:pPr marL="36900" lv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229" y="9635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How do I login?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9248" y="1163149"/>
            <a:ext cx="4634841" cy="5237651"/>
          </a:xfrm>
        </p:spPr>
        <p:txBody>
          <a:bodyPr anchor="t">
            <a:normAutofit lnSpcReduction="10000"/>
          </a:bodyPr>
          <a:lstStyle/>
          <a:p>
            <a:pPr marL="36900" lvl="0" indent="0">
              <a:buNone/>
            </a:pPr>
            <a:r>
              <a:rPr lang="en-US" sz="2400" dirty="0"/>
              <a:t>Last week, they logged in to their emails like this: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John Doe </a:t>
            </a:r>
            <a:r>
              <a:rPr lang="en-US" sz="2400" dirty="0">
                <a:solidFill>
                  <a:srgbClr val="FF0000"/>
                </a:solidFill>
              </a:rPr>
              <a:t>jdoe</a:t>
            </a:r>
            <a:r>
              <a:rPr lang="en-US" sz="2400" dirty="0"/>
              <a:t>@gupton-jones.edu</a:t>
            </a:r>
            <a:br>
              <a:rPr lang="en-US" sz="2400" dirty="0"/>
            </a:br>
            <a:r>
              <a:rPr lang="en-US" sz="2400" dirty="0"/>
              <a:t>Abby Doe </a:t>
            </a:r>
            <a:r>
              <a:rPr lang="en-US" sz="2400" dirty="0">
                <a:solidFill>
                  <a:srgbClr val="FF0000"/>
                </a:solidFill>
              </a:rPr>
              <a:t>adoe</a:t>
            </a:r>
            <a:r>
              <a:rPr lang="en-US" sz="2400" dirty="0"/>
              <a:t>@dallasinstitute.edu</a:t>
            </a:r>
            <a:br>
              <a:rPr lang="en-US" sz="2400" dirty="0"/>
            </a:br>
            <a:r>
              <a:rPr lang="en-US" sz="2400" dirty="0"/>
              <a:t>Geo Doe </a:t>
            </a:r>
            <a:r>
              <a:rPr lang="en-US" sz="2400" dirty="0">
                <a:solidFill>
                  <a:srgbClr val="FF0000"/>
                </a:solidFill>
              </a:rPr>
              <a:t>gdoe</a:t>
            </a:r>
            <a:r>
              <a:rPr lang="en-US" sz="2400" dirty="0"/>
              <a:t>@mid-America.edu</a:t>
            </a:r>
          </a:p>
          <a:p>
            <a:r>
              <a:rPr lang="en-US" sz="2400" dirty="0"/>
              <a:t>After the migration, they will keep their same </a:t>
            </a:r>
            <a:r>
              <a:rPr lang="en-US" sz="2400" dirty="0">
                <a:solidFill>
                  <a:srgbClr val="FF0000"/>
                </a:solidFill>
              </a:rPr>
              <a:t>username </a:t>
            </a:r>
            <a:r>
              <a:rPr lang="en-US" sz="2400" dirty="0"/>
              <a:t>but will now log in like this: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John Doe </a:t>
            </a:r>
            <a:r>
              <a:rPr lang="en-US" sz="2400" dirty="0">
                <a:solidFill>
                  <a:srgbClr val="FF0000"/>
                </a:solidFill>
              </a:rPr>
              <a:t>jdoe</a:t>
            </a:r>
            <a:r>
              <a:rPr lang="en-US" sz="2400" dirty="0"/>
              <a:t>@pierce.edu</a:t>
            </a:r>
            <a:br>
              <a:rPr lang="en-US" sz="2400" dirty="0"/>
            </a:br>
            <a:r>
              <a:rPr lang="en-US" sz="2400" dirty="0"/>
              <a:t>Abby Doe </a:t>
            </a:r>
            <a:r>
              <a:rPr lang="en-US" sz="2400" dirty="0">
                <a:solidFill>
                  <a:srgbClr val="FF0000"/>
                </a:solidFill>
              </a:rPr>
              <a:t>adoe</a:t>
            </a:r>
            <a:r>
              <a:rPr lang="en-US" sz="2400" dirty="0"/>
              <a:t>@pierce.edu</a:t>
            </a:r>
            <a:br>
              <a:rPr lang="en-US" sz="2400" dirty="0"/>
            </a:br>
            <a:r>
              <a:rPr lang="en-US" sz="2400" dirty="0"/>
              <a:t>Geo Doe </a:t>
            </a:r>
            <a:r>
              <a:rPr lang="en-US" sz="2400" dirty="0">
                <a:solidFill>
                  <a:srgbClr val="FF0000"/>
                </a:solidFill>
              </a:rPr>
              <a:t>gdoe</a:t>
            </a:r>
            <a:r>
              <a:rPr lang="en-US" sz="2400" dirty="0"/>
              <a:t>@pierce.edu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41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229" y="9635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What is changing?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578" y="1163149"/>
            <a:ext cx="5561901" cy="5237651"/>
          </a:xfrm>
        </p:spPr>
        <p:txBody>
          <a:bodyPr anchor="t">
            <a:normAutofit/>
          </a:bodyPr>
          <a:lstStyle/>
          <a:p>
            <a:pPr marL="36900" lvl="0" indent="0">
              <a:buNone/>
            </a:pPr>
            <a:r>
              <a:rPr lang="en-US" sz="2000" dirty="0"/>
              <a:t>Log in at login.microsoftonline.com</a:t>
            </a:r>
          </a:p>
          <a:p>
            <a:pPr marL="36900" lvl="0" indent="0">
              <a:buNone/>
            </a:pPr>
            <a:r>
              <a:rPr lang="en-US" sz="1800" dirty="0"/>
              <a:t>Just like Abby, you will now log in with the same </a:t>
            </a:r>
            <a:r>
              <a:rPr lang="en-US" sz="1800" dirty="0">
                <a:solidFill>
                  <a:srgbClr val="FF0000"/>
                </a:solidFill>
              </a:rPr>
              <a:t>username</a:t>
            </a:r>
            <a:r>
              <a:rPr lang="en-US" sz="1800" dirty="0"/>
              <a:t>, but change the last part to pierce.edu</a:t>
            </a:r>
          </a:p>
          <a:p>
            <a:pPr marL="36900" lv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adoe</a:t>
            </a:r>
            <a:r>
              <a:rPr lang="en-US" sz="2400" dirty="0"/>
              <a:t>@dallasinstitute.edu</a:t>
            </a:r>
            <a:br>
              <a:rPr lang="en-US" sz="2400" dirty="0"/>
            </a:br>
            <a:r>
              <a:rPr lang="en-US" sz="2400" dirty="0">
                <a:solidFill>
                  <a:srgbClr val="FF0000"/>
                </a:solidFill>
              </a:rPr>
              <a:t>adoe</a:t>
            </a:r>
            <a:r>
              <a:rPr lang="en-US" sz="2400" dirty="0"/>
              <a:t>@pierce.edu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599694-F794-03B3-BC32-3E62BEE765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9649" y="3304711"/>
            <a:ext cx="4286848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25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934" y="280908"/>
            <a:ext cx="4877802" cy="970450"/>
          </a:xfrm>
        </p:spPr>
        <p:txBody>
          <a:bodyPr anchor="b">
            <a:noAutofit/>
          </a:bodyPr>
          <a:lstStyle/>
          <a:p>
            <a:br>
              <a:rPr lang="en-US" sz="3600" dirty="0"/>
            </a:br>
            <a:r>
              <a:rPr lang="en-US" sz="3600" dirty="0"/>
              <a:t>What else is changing?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9248" y="1163149"/>
            <a:ext cx="5201174" cy="5237651"/>
          </a:xfrm>
        </p:spPr>
        <p:txBody>
          <a:bodyPr anchor="t">
            <a:normAutofit fontScale="92500" lnSpcReduction="20000"/>
          </a:bodyPr>
          <a:lstStyle/>
          <a:p>
            <a:pPr marL="36900" lvl="0" indent="0">
              <a:buNone/>
            </a:pPr>
            <a:br>
              <a:rPr lang="en-US" sz="2400" dirty="0"/>
            </a:br>
            <a:r>
              <a:rPr lang="en-US" sz="2400" dirty="0"/>
              <a:t>Your student email address will have </a:t>
            </a:r>
            <a:r>
              <a:rPr lang="en-US" sz="2400" dirty="0" err="1">
                <a:solidFill>
                  <a:srgbClr val="FFFF00"/>
                </a:solidFill>
              </a:rPr>
              <a:t>stu</a:t>
            </a:r>
            <a:r>
              <a:rPr lang="en-US" sz="2400" dirty="0">
                <a:solidFill>
                  <a:srgbClr val="FFFF00"/>
                </a:solidFill>
              </a:rPr>
              <a:t>. </a:t>
            </a:r>
            <a:r>
              <a:rPr lang="en-US" sz="2400" dirty="0"/>
              <a:t>added to it. It is changing from: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Old:</a:t>
            </a:r>
          </a:p>
          <a:p>
            <a:pPr marL="36900" lv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gdoe</a:t>
            </a:r>
            <a:r>
              <a:rPr lang="en-US" sz="2400" dirty="0"/>
              <a:t>@</a:t>
            </a:r>
            <a:r>
              <a:rPr lang="en-US" sz="2400" dirty="0">
                <a:solidFill>
                  <a:srgbClr val="92D050"/>
                </a:solidFill>
              </a:rPr>
              <a:t>mid-america</a:t>
            </a:r>
            <a:r>
              <a:rPr lang="en-US" sz="2400" dirty="0"/>
              <a:t>.edu</a:t>
            </a:r>
            <a:br>
              <a:rPr lang="en-US" sz="2400" dirty="0"/>
            </a:br>
            <a:r>
              <a:rPr lang="en-US" sz="2400" dirty="0">
                <a:solidFill>
                  <a:srgbClr val="FF0000"/>
                </a:solidFill>
              </a:rPr>
              <a:t>you</a:t>
            </a:r>
            <a:r>
              <a:rPr lang="en-US" sz="2400" dirty="0"/>
              <a:t>@</a:t>
            </a:r>
            <a:r>
              <a:rPr lang="en-US" sz="2400" dirty="0">
                <a:solidFill>
                  <a:srgbClr val="92D050"/>
                </a:solidFill>
              </a:rPr>
              <a:t>campus</a:t>
            </a:r>
            <a:r>
              <a:rPr lang="en-US" sz="2400" dirty="0"/>
              <a:t>.edu  </a:t>
            </a:r>
            <a:br>
              <a:rPr lang="en-US" sz="2400" dirty="0"/>
            </a:br>
            <a:endParaRPr lang="en-US" sz="2400" dirty="0"/>
          </a:p>
          <a:p>
            <a:pPr marL="36900" lvl="0" indent="0">
              <a:buNone/>
            </a:pPr>
            <a:r>
              <a:rPr lang="en-US" sz="2400" dirty="0"/>
              <a:t>To new(students):</a:t>
            </a:r>
            <a:br>
              <a:rPr lang="en-US" sz="2400" dirty="0"/>
            </a:br>
            <a:r>
              <a:rPr lang="en-US" sz="2400" dirty="0">
                <a:solidFill>
                  <a:srgbClr val="FF0000"/>
                </a:solidFill>
              </a:rPr>
              <a:t>gdoe</a:t>
            </a:r>
            <a:r>
              <a:rPr lang="en-US" sz="2400" dirty="0"/>
              <a:t>@</a:t>
            </a:r>
            <a:r>
              <a:rPr lang="en-US" sz="2400" dirty="0">
                <a:solidFill>
                  <a:srgbClr val="FFFF00"/>
                </a:solidFill>
              </a:rPr>
              <a:t>stu.</a:t>
            </a:r>
            <a:r>
              <a:rPr lang="en-US" sz="2400" dirty="0">
                <a:solidFill>
                  <a:srgbClr val="92D050"/>
                </a:solidFill>
              </a:rPr>
              <a:t>mid-america</a:t>
            </a:r>
            <a:r>
              <a:rPr lang="en-US" sz="2400" dirty="0"/>
              <a:t>.edu</a:t>
            </a:r>
            <a:br>
              <a:rPr lang="en-US" sz="2400" dirty="0"/>
            </a:br>
            <a:r>
              <a:rPr lang="en-US" sz="2400" dirty="0">
                <a:solidFill>
                  <a:srgbClr val="FF0000"/>
                </a:solidFill>
              </a:rPr>
              <a:t>you</a:t>
            </a:r>
            <a:r>
              <a:rPr lang="en-US" sz="2400" dirty="0"/>
              <a:t>@</a:t>
            </a:r>
            <a:r>
              <a:rPr lang="en-US" sz="2400" dirty="0">
                <a:solidFill>
                  <a:srgbClr val="FFFF00"/>
                </a:solidFill>
              </a:rPr>
              <a:t>stu.</a:t>
            </a:r>
            <a:r>
              <a:rPr lang="en-US" sz="2400" dirty="0">
                <a:solidFill>
                  <a:srgbClr val="92D050"/>
                </a:solidFill>
              </a:rPr>
              <a:t>campus</a:t>
            </a:r>
            <a:r>
              <a:rPr lang="en-US" sz="2400" dirty="0"/>
              <a:t>.edu</a:t>
            </a:r>
          </a:p>
          <a:p>
            <a:pPr marL="36900" indent="0">
              <a:buNone/>
            </a:pPr>
            <a:r>
              <a:rPr lang="en-US" sz="2400" dirty="0"/>
              <a:t>Faculty: no change</a:t>
            </a:r>
            <a:br>
              <a:rPr lang="en-US" sz="2400" dirty="0"/>
            </a:br>
            <a:r>
              <a:rPr lang="en-US" sz="2400" dirty="0">
                <a:solidFill>
                  <a:srgbClr val="FF0000"/>
                </a:solidFill>
              </a:rPr>
              <a:t>gdoe</a:t>
            </a:r>
            <a:r>
              <a:rPr lang="en-US" sz="2400" dirty="0"/>
              <a:t>@</a:t>
            </a:r>
            <a:r>
              <a:rPr lang="en-US" sz="2400" dirty="0">
                <a:solidFill>
                  <a:srgbClr val="92D050"/>
                </a:solidFill>
              </a:rPr>
              <a:t>mid-america</a:t>
            </a:r>
            <a:r>
              <a:rPr lang="en-US" sz="2400" dirty="0"/>
              <a:t>.edu</a:t>
            </a:r>
            <a:br>
              <a:rPr lang="en-US" sz="2400" dirty="0"/>
            </a:br>
            <a:r>
              <a:rPr lang="en-US" sz="2400" dirty="0">
                <a:solidFill>
                  <a:srgbClr val="FF0000"/>
                </a:solidFill>
              </a:rPr>
              <a:t>you</a:t>
            </a:r>
            <a:r>
              <a:rPr lang="en-US" sz="2400" dirty="0"/>
              <a:t>@</a:t>
            </a:r>
            <a:r>
              <a:rPr lang="en-US" sz="2400" dirty="0">
                <a:solidFill>
                  <a:srgbClr val="92D050"/>
                </a:solidFill>
              </a:rPr>
              <a:t>campus</a:t>
            </a:r>
            <a:r>
              <a:rPr lang="en-US" sz="2400" dirty="0"/>
              <a:t>.edu</a:t>
            </a:r>
          </a:p>
          <a:p>
            <a:pPr marL="36900" lv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2608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934" y="280908"/>
            <a:ext cx="4877802" cy="970450"/>
          </a:xfrm>
        </p:spPr>
        <p:txBody>
          <a:bodyPr anchor="b">
            <a:noAutofit/>
          </a:bodyPr>
          <a:lstStyle/>
          <a:p>
            <a:br>
              <a:rPr lang="en-US" sz="3600" dirty="0"/>
            </a:br>
            <a:r>
              <a:rPr lang="en-US" sz="3600" dirty="0"/>
              <a:t>Why change the email address?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9248" y="1163149"/>
            <a:ext cx="5201174" cy="5237651"/>
          </a:xfrm>
        </p:spPr>
        <p:txBody>
          <a:bodyPr anchor="t">
            <a:normAutofit/>
          </a:bodyPr>
          <a:lstStyle/>
          <a:p>
            <a:pPr marL="36900" lvl="0" indent="0">
              <a:buNone/>
            </a:pPr>
            <a:br>
              <a:rPr lang="en-US" sz="2400" dirty="0"/>
            </a:br>
            <a:r>
              <a:rPr lang="en-US" sz="2400" dirty="0"/>
              <a:t>Students’ emails are going to have </a:t>
            </a:r>
            <a:r>
              <a:rPr lang="en-US" sz="2400" dirty="0" err="1">
                <a:solidFill>
                  <a:srgbClr val="FFFF00"/>
                </a:solidFill>
              </a:rPr>
              <a:t>stu</a:t>
            </a:r>
            <a:r>
              <a:rPr lang="en-US" sz="2400" dirty="0">
                <a:solidFill>
                  <a:srgbClr val="FFFF00"/>
                </a:solidFill>
              </a:rPr>
              <a:t>.</a:t>
            </a:r>
            <a:r>
              <a:rPr lang="en-US" sz="2400" dirty="0"/>
              <a:t> added so it is easier to determine whether an email is from a </a:t>
            </a:r>
            <a:r>
              <a:rPr lang="en-US" sz="2400" dirty="0">
                <a:solidFill>
                  <a:srgbClr val="FFFF00"/>
                </a:solidFill>
              </a:rPr>
              <a:t>stu</a:t>
            </a:r>
            <a:r>
              <a:rPr lang="en-US" sz="2400" dirty="0"/>
              <a:t>dent or faculty.</a:t>
            </a:r>
          </a:p>
        </p:txBody>
      </p:sp>
    </p:spTree>
    <p:extLst>
      <p:ext uri="{BB962C8B-B14F-4D97-AF65-F5344CB8AC3E}">
        <p14:creationId xmlns:p14="http://schemas.microsoft.com/office/powerpoint/2010/main" val="765022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229" y="389965"/>
            <a:ext cx="4538124" cy="97045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000" dirty="0"/>
              <a:t>Do I need to tell people my email changed?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512" y="1620349"/>
            <a:ext cx="4634841" cy="5237651"/>
          </a:xfrm>
        </p:spPr>
        <p:txBody>
          <a:bodyPr anchor="t">
            <a:normAutofit/>
          </a:bodyPr>
          <a:lstStyle/>
          <a:p>
            <a:pPr marL="36900" lvl="0" indent="0">
              <a:buNone/>
            </a:pPr>
            <a:r>
              <a:rPr lang="en-US" sz="2400" dirty="0"/>
              <a:t>John has a dog named </a:t>
            </a:r>
            <a:r>
              <a:rPr lang="en-US" sz="2400" dirty="0">
                <a:solidFill>
                  <a:srgbClr val="FFC000"/>
                </a:solidFill>
              </a:rPr>
              <a:t>Claudius the Great</a:t>
            </a:r>
            <a:r>
              <a:rPr lang="en-US" sz="2400" dirty="0"/>
              <a:t>, but calls him </a:t>
            </a:r>
            <a:r>
              <a:rPr lang="en-US" sz="2400" dirty="0">
                <a:solidFill>
                  <a:srgbClr val="00B0F0"/>
                </a:solidFill>
              </a:rPr>
              <a:t>Spot</a:t>
            </a:r>
            <a:r>
              <a:rPr lang="en-US" sz="2400" dirty="0"/>
              <a:t> for short. His sister calls the dog </a:t>
            </a:r>
            <a:r>
              <a:rPr lang="en-US" sz="2400" dirty="0" err="1">
                <a:solidFill>
                  <a:srgbClr val="00B0F0"/>
                </a:solidFill>
              </a:rPr>
              <a:t>Goodboy</a:t>
            </a:r>
            <a:r>
              <a:rPr lang="en-US" sz="2400" dirty="0"/>
              <a:t>.</a:t>
            </a:r>
          </a:p>
          <a:p>
            <a:pPr marL="36900" lvl="0" indent="0">
              <a:buNone/>
            </a:pPr>
            <a:endParaRPr lang="en-US" sz="2400" dirty="0"/>
          </a:p>
          <a:p>
            <a:pPr marL="36900" lvl="0" indent="0">
              <a:buNone/>
            </a:pPr>
            <a:r>
              <a:rPr lang="en-US" sz="2400" dirty="0">
                <a:solidFill>
                  <a:srgbClr val="00B0F0"/>
                </a:solidFill>
              </a:rPr>
              <a:t>Spot</a:t>
            </a:r>
            <a:r>
              <a:rPr lang="en-US" sz="2400" dirty="0"/>
              <a:t> and </a:t>
            </a:r>
            <a:r>
              <a:rPr lang="en-US" sz="2400" dirty="0" err="1">
                <a:solidFill>
                  <a:srgbClr val="00B0F0"/>
                </a:solidFill>
              </a:rPr>
              <a:t>Goodboy</a:t>
            </a:r>
            <a:r>
              <a:rPr lang="en-US" sz="2400" dirty="0"/>
              <a:t> are </a:t>
            </a:r>
            <a:r>
              <a:rPr lang="en-US" sz="2400" dirty="0">
                <a:solidFill>
                  <a:srgbClr val="00B0F0"/>
                </a:solidFill>
              </a:rPr>
              <a:t>Aliases</a:t>
            </a:r>
            <a:r>
              <a:rPr lang="en-US" sz="2400" dirty="0"/>
              <a:t> for the same dog – whether </a:t>
            </a:r>
            <a:r>
              <a:rPr lang="en-US" sz="2400" dirty="0">
                <a:solidFill>
                  <a:srgbClr val="FFC000"/>
                </a:solidFill>
              </a:rPr>
              <a:t>Claudius the Great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F0"/>
                </a:solidFill>
              </a:rPr>
              <a:t>Spot</a:t>
            </a:r>
            <a:r>
              <a:rPr lang="en-US" sz="2400" dirty="0"/>
              <a:t>, or </a:t>
            </a:r>
            <a:r>
              <a:rPr lang="en-US" sz="2400" dirty="0" err="1">
                <a:solidFill>
                  <a:srgbClr val="00B0F0"/>
                </a:solidFill>
              </a:rPr>
              <a:t>Goodboy</a:t>
            </a:r>
            <a:r>
              <a:rPr lang="en-US" sz="2400" dirty="0"/>
              <a:t> get a treat, the same dog gets the treat.  </a:t>
            </a:r>
          </a:p>
          <a:p>
            <a:pPr marL="36900" lv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36900" lv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229" y="389965"/>
            <a:ext cx="4538124" cy="97045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000" dirty="0"/>
              <a:t>Do I need to tell people my email changed?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512" y="1620349"/>
            <a:ext cx="4634841" cy="5237651"/>
          </a:xfrm>
        </p:spPr>
        <p:txBody>
          <a:bodyPr anchor="t">
            <a:normAutofit/>
          </a:bodyPr>
          <a:lstStyle/>
          <a:p>
            <a:pPr marL="36900" lvl="0" indent="0">
              <a:buNone/>
            </a:pPr>
            <a:r>
              <a:rPr lang="en-US" sz="2400" dirty="0"/>
              <a:t>Just like </a:t>
            </a:r>
            <a:r>
              <a:rPr lang="en-US" sz="2400" dirty="0">
                <a:solidFill>
                  <a:srgbClr val="FFC000"/>
                </a:solidFill>
              </a:rPr>
              <a:t>Claudius the Great</a:t>
            </a:r>
            <a:r>
              <a:rPr lang="en-US" sz="2400" dirty="0"/>
              <a:t>,  your new account is </a:t>
            </a:r>
            <a:r>
              <a:rPr lang="en-US" sz="2400" dirty="0">
                <a:solidFill>
                  <a:srgbClr val="FFC000"/>
                </a:solidFill>
              </a:rPr>
              <a:t>you@pierce.edu.</a:t>
            </a:r>
            <a:r>
              <a:rPr lang="en-US" sz="2400" dirty="0"/>
              <a:t> Your new account has </a:t>
            </a:r>
            <a:r>
              <a:rPr lang="en-US" sz="2400" dirty="0">
                <a:solidFill>
                  <a:srgbClr val="00B0F0"/>
                </a:solidFill>
              </a:rPr>
              <a:t>Aliases</a:t>
            </a:r>
            <a:r>
              <a:rPr lang="en-US" sz="2400" dirty="0"/>
              <a:t> too.</a:t>
            </a:r>
          </a:p>
          <a:p>
            <a:pPr marL="36900" lvl="0" indent="0">
              <a:buNone/>
            </a:pP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If anyone sends an email to your old email, now an </a:t>
            </a:r>
            <a:r>
              <a:rPr lang="en-US" sz="2400" dirty="0">
                <a:solidFill>
                  <a:srgbClr val="00B0F0"/>
                </a:solidFill>
              </a:rPr>
              <a:t>Alias</a:t>
            </a:r>
            <a:r>
              <a:rPr lang="en-US" sz="2400" dirty="0"/>
              <a:t> (</a:t>
            </a:r>
            <a:r>
              <a:rPr lang="en-US" sz="1600" dirty="0">
                <a:solidFill>
                  <a:srgbClr val="00B0F0"/>
                </a:solidFill>
              </a:rPr>
              <a:t>you@dallasinstitute.edu, you@mid-America.edu, you@gupton-jones.edu</a:t>
            </a:r>
            <a:r>
              <a:rPr lang="en-US" sz="2400" dirty="0"/>
              <a:t>), you will get it in your </a:t>
            </a:r>
            <a:r>
              <a:rPr lang="en-US" sz="2400" dirty="0">
                <a:solidFill>
                  <a:srgbClr val="FFC000"/>
                </a:solidFill>
              </a:rPr>
              <a:t>you@pierce.edu </a:t>
            </a:r>
            <a:r>
              <a:rPr lang="en-US" sz="2400" dirty="0"/>
              <a:t>account.</a:t>
            </a:r>
          </a:p>
          <a:p>
            <a:pPr marL="36900" lvl="0" indent="0">
              <a:buNone/>
            </a:pPr>
            <a:r>
              <a:rPr lang="en-US" sz="3200" b="1" dirty="0"/>
              <a:t>No need to notify anyone your email has changed</a:t>
            </a:r>
            <a:r>
              <a:rPr lang="en-US" sz="3200" dirty="0"/>
              <a:t>. </a:t>
            </a:r>
          </a:p>
          <a:p>
            <a:pPr marL="36900" lvl="0" indent="0">
              <a:buNone/>
            </a:pPr>
            <a:endParaRPr lang="en-US" sz="2400" dirty="0">
              <a:solidFill>
                <a:srgbClr val="FFC000"/>
              </a:solidFill>
            </a:endParaRPr>
          </a:p>
          <a:p>
            <a:pPr marL="36900" lvl="0" indent="0">
              <a:buNone/>
            </a:pPr>
            <a:endParaRPr lang="en-US" sz="2400" dirty="0">
              <a:solidFill>
                <a:srgbClr val="FFC000"/>
              </a:solidFill>
            </a:endParaRPr>
          </a:p>
          <a:p>
            <a:pPr marL="36900" lv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59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229" y="389965"/>
            <a:ext cx="4538124" cy="97045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000" dirty="0"/>
              <a:t>How can people reach me, a student?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512" y="1360415"/>
            <a:ext cx="4634841" cy="5237651"/>
          </a:xfrm>
        </p:spPr>
        <p:txBody>
          <a:bodyPr anchor="t">
            <a:normAutofit fontScale="92500" lnSpcReduction="10000"/>
          </a:bodyPr>
          <a:lstStyle/>
          <a:p>
            <a:pPr marL="36900" lvl="0" indent="0">
              <a:buNone/>
            </a:pPr>
            <a:r>
              <a:rPr lang="en-US" sz="2400" dirty="0"/>
              <a:t>People can send an email directly to your @pierce account or any of your </a:t>
            </a:r>
            <a:r>
              <a:rPr lang="en-US" sz="2400" dirty="0">
                <a:solidFill>
                  <a:srgbClr val="00B0F0"/>
                </a:solidFill>
              </a:rPr>
              <a:t>aliases</a:t>
            </a:r>
            <a:r>
              <a:rPr lang="en-US" sz="2400" dirty="0"/>
              <a:t>. You will see emails sent to any supported alias in your @pierce account. </a:t>
            </a:r>
            <a:br>
              <a:rPr lang="en-US" sz="2400" dirty="0"/>
            </a:br>
            <a:br>
              <a:rPr lang="en-US" sz="2400" dirty="0"/>
            </a:br>
            <a:r>
              <a:rPr lang="en-US" sz="1400" dirty="0"/>
              <a:t>Gupton Jones Students: </a:t>
            </a:r>
            <a:br>
              <a:rPr lang="en-US" sz="1400" dirty="0"/>
            </a:br>
            <a:r>
              <a:rPr lang="en-US" sz="1400" dirty="0"/>
              <a:t>username@gupton-jones.edu (going away in October-November)</a:t>
            </a:r>
            <a:br>
              <a:rPr lang="en-US" sz="1400" dirty="0"/>
            </a:br>
            <a:r>
              <a:rPr lang="en-US" sz="1400" dirty="0"/>
              <a:t>username@stu.gupton-jones.edu</a:t>
            </a:r>
            <a:br>
              <a:rPr lang="en-US" sz="1400" dirty="0"/>
            </a:br>
            <a:r>
              <a:rPr lang="en-US" sz="1400" dirty="0"/>
              <a:t>username@pierce.edu </a:t>
            </a:r>
          </a:p>
          <a:p>
            <a:pPr marL="36900" indent="0">
              <a:buNone/>
            </a:pPr>
            <a:r>
              <a:rPr lang="en-US" sz="1400" dirty="0"/>
              <a:t>Mid-America Students: </a:t>
            </a:r>
            <a:br>
              <a:rPr lang="en-US" sz="1400" dirty="0"/>
            </a:br>
            <a:r>
              <a:rPr lang="en-US" sz="1400" dirty="0"/>
              <a:t>username@mid-america.edu (going away in October-November)</a:t>
            </a:r>
            <a:br>
              <a:rPr lang="en-US" sz="1400" dirty="0"/>
            </a:br>
            <a:r>
              <a:rPr lang="en-US" sz="1400" dirty="0"/>
              <a:t>username@stu.mid-america.edu</a:t>
            </a:r>
            <a:br>
              <a:rPr lang="en-US" sz="1400" dirty="0"/>
            </a:br>
            <a:r>
              <a:rPr lang="en-US" sz="1400" dirty="0"/>
              <a:t>username@pierce.edu 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Dallas Students: </a:t>
            </a:r>
            <a:br>
              <a:rPr lang="en-US" sz="1400" dirty="0"/>
            </a:br>
            <a:r>
              <a:rPr lang="en-US" sz="1400" dirty="0"/>
              <a:t>username@dallasinstitute.edu (going away in October-November)</a:t>
            </a:r>
            <a:br>
              <a:rPr lang="en-US" sz="1400" dirty="0"/>
            </a:br>
            <a:r>
              <a:rPr lang="en-US" sz="1400" dirty="0"/>
              <a:t>username@stu.dallasinstitute.edu</a:t>
            </a:r>
            <a:br>
              <a:rPr lang="en-US" sz="1400" dirty="0"/>
            </a:br>
            <a:r>
              <a:rPr lang="en-US" sz="1400" dirty="0"/>
              <a:t>username@pierce.edu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82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0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4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5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16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5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6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7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8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9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AE6F0DF3DB1743B8E4C9D76FAF1DB7" ma:contentTypeVersion="9" ma:contentTypeDescription="Create a new document." ma:contentTypeScope="" ma:versionID="d35b143bb72066bae2e978641ffe1fb4">
  <xsd:schema xmlns:xsd="http://www.w3.org/2001/XMLSchema" xmlns:xs="http://www.w3.org/2001/XMLSchema" xmlns:p="http://schemas.microsoft.com/office/2006/metadata/properties" xmlns:ns3="c220cefe-b603-4fee-aea5-8f51a91956a5" xmlns:ns4="cc2312c1-33f2-4752-8722-485b76911a20" targetNamespace="http://schemas.microsoft.com/office/2006/metadata/properties" ma:root="true" ma:fieldsID="03642bc8f19f90ce288bcc81e3a4b070" ns3:_="" ns4:_="">
    <xsd:import namespace="c220cefe-b603-4fee-aea5-8f51a91956a5"/>
    <xsd:import namespace="cc2312c1-33f2-4752-8722-485b76911a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0cefe-b603-4fee-aea5-8f51a91956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312c1-33f2-4752-8722-485b76911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220cefe-b603-4fee-aea5-8f51a91956a5" xsi:nil="true"/>
  </documentManagement>
</p:properties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0FB694-0DC8-4976-91E2-33ACBED073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20cefe-b603-4fee-aea5-8f51a91956a5"/>
    <ds:schemaRef ds:uri="cc2312c1-33f2-4752-8722-485b76911a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c220cefe-b603-4fee-aea5-8f51a91956a5"/>
    <ds:schemaRef ds:uri="http://purl.org/dc/terms/"/>
    <ds:schemaRef ds:uri="cc2312c1-33f2-4752-8722-485b76911a2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{E4E4E272-5499-47CB-806E-A7FDAF172586}tf55705232_win32</Template>
  <TotalTime>173</TotalTime>
  <Words>1030</Words>
  <Application>Microsoft Office PowerPoint</Application>
  <PresentationFormat>Widescreen</PresentationFormat>
  <Paragraphs>78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Goudy Old Style</vt:lpstr>
      <vt:lpstr>Wingdings 2</vt:lpstr>
      <vt:lpstr>SlateVTI</vt:lpstr>
      <vt:lpstr>Email Migration</vt:lpstr>
      <vt:lpstr>How Do I login? </vt:lpstr>
      <vt:lpstr>How do I login? </vt:lpstr>
      <vt:lpstr>What is changing? </vt:lpstr>
      <vt:lpstr> What else is changing? </vt:lpstr>
      <vt:lpstr> Why change the email address? </vt:lpstr>
      <vt:lpstr>Do I need to tell people my email changed? </vt:lpstr>
      <vt:lpstr>Do I need to tell people my email changed? </vt:lpstr>
      <vt:lpstr>How can people reach me, a student?</vt:lpstr>
      <vt:lpstr>How can people reach me, an instructor or staff?</vt:lpstr>
      <vt:lpstr>What email will people see when I send them an email?</vt:lpstr>
      <vt:lpstr>Troubleshooting &amp; FAQs</vt:lpstr>
      <vt:lpstr>I’m not receiving emails anymore – help?</vt:lpstr>
      <vt:lpstr>How can I use Word, Powerpoint, and Excel?[For Students]</vt:lpstr>
      <vt:lpstr>I’m not receiving emails on my phone app. [for students]</vt:lpstr>
      <vt:lpstr>Where can I get help?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Email Migration</dc:title>
  <dc:creator>Jeremy Houle</dc:creator>
  <cp:lastModifiedBy>Jeremy Houle</cp:lastModifiedBy>
  <cp:revision>5</cp:revision>
  <dcterms:created xsi:type="dcterms:W3CDTF">2022-09-08T18:35:04Z</dcterms:created>
  <dcterms:modified xsi:type="dcterms:W3CDTF">2022-09-09T14:52:42Z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0x010100F4AE6F0DF3DB1743B8E4C9D76FAF1DB7</vt:lpwstr>
  </property>
</Properties>
</file>